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3" r:id="rId4"/>
  </p:sldMasterIdLst>
  <p:notesMasterIdLst>
    <p:notesMasterId r:id="rId6"/>
  </p:notesMasterIdLst>
  <p:sldIdLst>
    <p:sldId id="256" r:id="rId5"/>
  </p:sldIdLst>
  <p:sldSz cx="13716000" cy="1951196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45" autoAdjust="0"/>
    <p:restoredTop sz="94577" autoAdjust="0"/>
  </p:normalViewPr>
  <p:slideViewPr>
    <p:cSldViewPr snapToGrid="0">
      <p:cViewPr varScale="1">
        <p:scale>
          <a:sx n="62" d="100"/>
          <a:sy n="62" d="100"/>
        </p:scale>
        <p:origin x="2576" y="22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2224088" y="685800"/>
            <a:ext cx="2409825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spcBef>
        <a:spcPts val="400"/>
      </a:spcBef>
      <a:defRPr sz="1200">
        <a:latin typeface="+mn-lt"/>
        <a:ea typeface="+mn-ea"/>
        <a:cs typeface="+mn-cs"/>
        <a:sym typeface="Avenir Next"/>
      </a:defRPr>
    </a:lvl1pPr>
    <a:lvl2pPr indent="228600" defTabSz="457200" latinLnBrk="0">
      <a:spcBef>
        <a:spcPts val="400"/>
      </a:spcBef>
      <a:defRPr sz="1200">
        <a:latin typeface="+mn-lt"/>
        <a:ea typeface="+mn-ea"/>
        <a:cs typeface="+mn-cs"/>
        <a:sym typeface="Avenir Next"/>
      </a:defRPr>
    </a:lvl2pPr>
    <a:lvl3pPr indent="457200" defTabSz="457200" latinLnBrk="0">
      <a:spcBef>
        <a:spcPts val="400"/>
      </a:spcBef>
      <a:defRPr sz="1200">
        <a:latin typeface="+mn-lt"/>
        <a:ea typeface="+mn-ea"/>
        <a:cs typeface="+mn-cs"/>
        <a:sym typeface="Avenir Next"/>
      </a:defRPr>
    </a:lvl3pPr>
    <a:lvl4pPr indent="685800" defTabSz="457200" latinLnBrk="0">
      <a:spcBef>
        <a:spcPts val="400"/>
      </a:spcBef>
      <a:defRPr sz="1200">
        <a:latin typeface="+mn-lt"/>
        <a:ea typeface="+mn-ea"/>
        <a:cs typeface="+mn-cs"/>
        <a:sym typeface="Avenir Next"/>
      </a:defRPr>
    </a:lvl4pPr>
    <a:lvl5pPr indent="914400" defTabSz="457200" latinLnBrk="0">
      <a:spcBef>
        <a:spcPts val="400"/>
      </a:spcBef>
      <a:defRPr sz="1200">
        <a:latin typeface="+mn-lt"/>
        <a:ea typeface="+mn-ea"/>
        <a:cs typeface="+mn-cs"/>
        <a:sym typeface="Avenir Next"/>
      </a:defRPr>
    </a:lvl5pPr>
    <a:lvl6pPr indent="1143000" defTabSz="457200" latinLnBrk="0">
      <a:spcBef>
        <a:spcPts val="400"/>
      </a:spcBef>
      <a:defRPr sz="1200">
        <a:latin typeface="+mn-lt"/>
        <a:ea typeface="+mn-ea"/>
        <a:cs typeface="+mn-cs"/>
        <a:sym typeface="Avenir Next"/>
      </a:defRPr>
    </a:lvl6pPr>
    <a:lvl7pPr indent="1371600" defTabSz="457200" latinLnBrk="0">
      <a:spcBef>
        <a:spcPts val="400"/>
      </a:spcBef>
      <a:defRPr sz="1200">
        <a:latin typeface="+mn-lt"/>
        <a:ea typeface="+mn-ea"/>
        <a:cs typeface="+mn-cs"/>
        <a:sym typeface="Avenir Next"/>
      </a:defRPr>
    </a:lvl7pPr>
    <a:lvl8pPr indent="1600200" defTabSz="457200" latinLnBrk="0">
      <a:spcBef>
        <a:spcPts val="400"/>
      </a:spcBef>
      <a:defRPr sz="1200">
        <a:latin typeface="+mn-lt"/>
        <a:ea typeface="+mn-ea"/>
        <a:cs typeface="+mn-cs"/>
        <a:sym typeface="Avenir Next"/>
      </a:defRPr>
    </a:lvl8pPr>
    <a:lvl9pPr indent="1828800" defTabSz="457200" latinLnBrk="0">
      <a:spcBef>
        <a:spcPts val="400"/>
      </a:spcBef>
      <a:defRPr sz="1200">
        <a:latin typeface="+mn-lt"/>
        <a:ea typeface="+mn-ea"/>
        <a:cs typeface="+mn-cs"/>
        <a:sym typeface="Avenir Next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/>
          </p:nvPr>
        </p:nvSpPr>
        <p:spPr>
          <a:xfrm>
            <a:off x="2224088" y="685800"/>
            <a:ext cx="2409825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2" name="Shape 12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</a:lvl1pPr>
          </a:lstStyle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82EC1-8EC0-D44E-A7D7-A2264EB241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4500" y="3193279"/>
            <a:ext cx="10287000" cy="6793054"/>
          </a:xfrm>
        </p:spPr>
        <p:txBody>
          <a:bodyPr anchor="b"/>
          <a:lstStyle>
            <a:lvl1pPr algn="ctr">
              <a:defRPr sz="67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58EB0D-7963-0843-B99A-366F630B78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4500" y="10248299"/>
            <a:ext cx="10287000" cy="4710873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350" indent="0" algn="ctr">
              <a:buNone/>
              <a:defRPr sz="2250"/>
            </a:lvl2pPr>
            <a:lvl3pPr marL="1028700" indent="0" algn="ctr">
              <a:buNone/>
              <a:defRPr sz="2025"/>
            </a:lvl3pPr>
            <a:lvl4pPr marL="1543050" indent="0" algn="ctr">
              <a:buNone/>
              <a:defRPr sz="1800"/>
            </a:lvl4pPr>
            <a:lvl5pPr marL="2057400" indent="0" algn="ctr">
              <a:buNone/>
              <a:defRPr sz="1800"/>
            </a:lvl5pPr>
            <a:lvl6pPr marL="2571750" indent="0" algn="ctr">
              <a:buNone/>
              <a:defRPr sz="1800"/>
            </a:lvl6pPr>
            <a:lvl7pPr marL="3086100" indent="0" algn="ctr">
              <a:buNone/>
              <a:defRPr sz="1800"/>
            </a:lvl7pPr>
            <a:lvl8pPr marL="3600450" indent="0" algn="ctr">
              <a:buNone/>
              <a:defRPr sz="1800"/>
            </a:lvl8pPr>
            <a:lvl9pPr marL="41148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EDF00-A4A1-BE46-A4C0-921DC8FB0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F692D-7451-B745-9DC4-4D4690955DF8}" type="datetimeFigureOut">
              <a:rPr lang="en-US" smtClean="0"/>
              <a:t>7/1/21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ADA359-6581-834F-AF30-1055EB13A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84055-51F6-3546-A834-ACB7CB9F5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F15A-9398-4C4A-A328-9A6C5487F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604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7C326-57C1-0040-8877-535982601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8ABD4B-7FC8-0943-ABAE-661CC6DBB4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5DD4D9-EE32-AA4F-89AC-48001378F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F692D-7451-B745-9DC4-4D4690955DF8}" type="datetimeFigureOut">
              <a:rPr lang="en-US" smtClean="0"/>
              <a:t>7/1/21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CA113-A63A-FA40-A895-7DBB42357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0DA836-D7EA-0B47-94B7-76069BBE3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F15A-9398-4C4A-A328-9A6C5487F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210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A063FE-84E4-7643-AB4A-7942192D20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815512" y="1038831"/>
            <a:ext cx="2957513" cy="165354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58752B-58F8-674B-AAFD-B3F3461652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42975" y="1038831"/>
            <a:ext cx="8701088" cy="165354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62788-A850-8E47-A0D2-D6C1427DA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F692D-7451-B745-9DC4-4D4690955DF8}" type="datetimeFigureOut">
              <a:rPr lang="en-US" smtClean="0"/>
              <a:t>7/1/21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5DCDF-BB02-DF42-927F-450FCFE68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25BBE-49DD-9F4E-A636-05FDA8078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F15A-9398-4C4A-A328-9A6C5487F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164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1405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7A62D-0A7A-0343-A22F-A3B32D16F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40319-612E-EA43-8A8E-88D572238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D5EE8C-5446-0A4D-89B9-68132CADA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F692D-7451-B745-9DC4-4D4690955DF8}" type="datetimeFigureOut">
              <a:rPr lang="en-US" smtClean="0"/>
              <a:t>7/1/21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C39AE-CBCA-5C48-B1A9-C59456240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D2C269-0C47-0D4E-A7DA-24BD22E5B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F15A-9398-4C4A-A328-9A6C5487F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1874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62C28-3DB5-7D4D-8B55-9E13C0D74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831" y="4864444"/>
            <a:ext cx="11830050" cy="8116433"/>
          </a:xfrm>
        </p:spPr>
        <p:txBody>
          <a:bodyPr anchor="b"/>
          <a:lstStyle>
            <a:lvl1pPr>
              <a:defRPr sz="67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750946-1213-2542-92E7-45582DDA9C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5831" y="13057662"/>
            <a:ext cx="11830050" cy="4268240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25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2025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987338-0C5C-224C-946D-8C5776C40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F692D-7451-B745-9DC4-4D4690955DF8}" type="datetimeFigureOut">
              <a:rPr lang="en-US" smtClean="0"/>
              <a:t>7/1/21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B9446D-E1F8-5042-A27B-7AA7427F5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1E2F3-C242-4E44-BD4D-FF15C5BFD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F15A-9398-4C4A-A328-9A6C5487F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99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E93E1-A215-1748-90BF-69E8B5B36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499622-55A9-5743-895B-6B2FE39D5D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42975" y="5194157"/>
            <a:ext cx="5829300" cy="123801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4E2124-517C-7F40-80F0-51CAB8D01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43725" y="5194157"/>
            <a:ext cx="5829300" cy="123801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1F3895-6894-894A-908E-AEFF0529C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F692D-7451-B745-9DC4-4D4690955DF8}" type="datetimeFigureOut">
              <a:rPr lang="en-US" smtClean="0"/>
              <a:t>7/1/21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B14601-C67C-0B46-9A43-E07EF5708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0CCFB-2508-D346-B0B1-1FE776155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F15A-9398-4C4A-A328-9A6C5487F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379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E25E7-989A-9848-8211-F5CA9B776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762" y="1038833"/>
            <a:ext cx="11830050" cy="377141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708745-CE8A-1540-AA57-B14F17CDA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44762" y="4783142"/>
            <a:ext cx="5802510" cy="234414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E37350-75C8-574F-BDF8-65F17B5594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44762" y="7127286"/>
            <a:ext cx="5802510" cy="1048316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B3B042-F25A-484E-9E13-5654070863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43725" y="4783142"/>
            <a:ext cx="5831087" cy="234414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55FF6-0541-BB47-873B-406576E13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943725" y="7127286"/>
            <a:ext cx="5831087" cy="1048316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C432CE-7A2A-DE4A-8B2C-AA93D20DB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F692D-7451-B745-9DC4-4D4690955DF8}" type="datetimeFigureOut">
              <a:rPr lang="en-US" smtClean="0"/>
              <a:t>7/1/21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F97530-0577-D649-A66B-A212FF147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5901DD-EA3A-5241-AE23-D820A7F46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F15A-9398-4C4A-A328-9A6C5487F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403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782C2-88C6-414C-8CBF-DD9B2AD7D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A2AA7B-C4F5-6A45-BA0D-34DC79D76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F692D-7451-B745-9DC4-4D4690955DF8}" type="datetimeFigureOut">
              <a:rPr lang="en-US" smtClean="0"/>
              <a:t>7/1/21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CDA193-52F8-AD43-93C7-8911A2A99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AD205C-9F60-2646-B65D-860C53712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F15A-9398-4C4A-A328-9A6C5487F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999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6FC133-BF40-2E4A-A838-5E4D54BC9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F692D-7451-B745-9DC4-4D4690955DF8}" type="datetimeFigureOut">
              <a:rPr lang="en-US" smtClean="0"/>
              <a:t>7/1/21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016629-6B9C-DC49-94FA-781642DBE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113984-6DC3-4F46-A001-AAC7866A9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F15A-9398-4C4A-A328-9A6C5487F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596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B6B3E-1224-714E-94D4-D44D5212E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762" y="1300798"/>
            <a:ext cx="4423767" cy="4552791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CF2428-D8DE-744D-AE20-EABD409948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1087" y="2809363"/>
            <a:ext cx="6943725" cy="13866140"/>
          </a:xfrm>
        </p:spPr>
        <p:txBody>
          <a:bodyPr/>
          <a:lstStyle>
            <a:lvl1pPr>
              <a:defRPr sz="3600"/>
            </a:lvl1pPr>
            <a:lvl2pPr>
              <a:defRPr sz="3150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2CFF3C-7A7C-4A40-801A-3D32879574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44762" y="5853589"/>
            <a:ext cx="4423767" cy="10844498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CD80D8-9D44-EA4E-8B95-6ACEFD0D9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F692D-7451-B745-9DC4-4D4690955DF8}" type="datetimeFigureOut">
              <a:rPr lang="en-US" smtClean="0"/>
              <a:t>7/1/21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DB5AEF-9289-2C43-8CFE-051E9C3F9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B3C567-F958-1948-8373-5B614F093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F15A-9398-4C4A-A328-9A6C5487F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54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8A9B7-A20B-6B48-924D-C16EF52B4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762" y="1300798"/>
            <a:ext cx="4423767" cy="4552791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12F5F9-F5F8-3145-92BB-0EB583CD32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31087" y="2809363"/>
            <a:ext cx="6943725" cy="1386614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47D616-38DE-E14E-AC96-DE55C09A17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44762" y="5853589"/>
            <a:ext cx="4423767" cy="10844498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B3301D-C0D4-7842-ABA9-AE0F209BD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F692D-7451-B745-9DC4-4D4690955DF8}" type="datetimeFigureOut">
              <a:rPr lang="en-US" smtClean="0"/>
              <a:t>7/1/21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F4BA67-35D3-5D47-8ADA-6F170F6F4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0D34A0-5221-B44F-A180-66E910228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F15A-9398-4C4A-A328-9A6C5487F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518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BB43F9-184B-3A4A-ACB5-9A982F86B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975" y="1038833"/>
            <a:ext cx="11830050" cy="37714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5479EF-7FA8-8246-B0DD-786131F0A3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42975" y="5194157"/>
            <a:ext cx="11830050" cy="123801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D4644F-0E41-174B-B36F-9D58D30EA8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42975" y="18084701"/>
            <a:ext cx="3086100" cy="10388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F692D-7451-B745-9DC4-4D4690955DF8}" type="datetimeFigureOut">
              <a:rPr lang="en-US" smtClean="0"/>
              <a:t>7/1/21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80117-CD38-BC49-82F3-6883831670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43425" y="18084701"/>
            <a:ext cx="4629150" cy="10388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F439FB-584C-9C42-AD07-874D4EE36B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686925" y="18084701"/>
            <a:ext cx="3086100" cy="10388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AF15A-9398-4C4A-A328-9A6C5487F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9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49" r:id="rId13"/>
    <p:sldLayoutId id="2147483651" r:id="rId14"/>
    <p:sldLayoutId id="2147483652" r:id="rId15"/>
    <p:sldLayoutId id="2147483653" r:id="rId16"/>
    <p:sldLayoutId id="2147483654" r:id="rId17"/>
    <p:sldLayoutId id="2147483656" r:id="rId18"/>
    <p:sldLayoutId id="2147483657" r:id="rId19"/>
    <p:sldLayoutId id="2147483658" r:id="rId20"/>
    <p:sldLayoutId id="2147483659" r:id="rId2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>
            <a:extLst>
              <a:ext uri="{FF2B5EF4-FFF2-40B4-BE49-F238E27FC236}">
                <a16:creationId xmlns:a16="http://schemas.microsoft.com/office/drawing/2014/main" id="{A19D25CC-EC16-A64D-840F-A53AC165E8C4}"/>
              </a:ext>
            </a:extLst>
          </p:cNvPr>
          <p:cNvSpPr/>
          <p:nvPr/>
        </p:nvSpPr>
        <p:spPr>
          <a:xfrm>
            <a:off x="7346113" y="2763732"/>
            <a:ext cx="6056602" cy="4758013"/>
          </a:xfrm>
          <a:prstGeom prst="rect">
            <a:avLst/>
          </a:prstGeom>
          <a:noFill/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8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venir Nex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9AAE658-90B3-3443-BA7D-3A6261032D9D}"/>
              </a:ext>
            </a:extLst>
          </p:cNvPr>
          <p:cNvSpPr/>
          <p:nvPr/>
        </p:nvSpPr>
        <p:spPr>
          <a:xfrm>
            <a:off x="433404" y="7958333"/>
            <a:ext cx="12849191" cy="6271329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8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venir Next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5FC0EF2-0F9E-1F46-8A0A-A13B0C9AA8A8}"/>
              </a:ext>
            </a:extLst>
          </p:cNvPr>
          <p:cNvSpPr/>
          <p:nvPr/>
        </p:nvSpPr>
        <p:spPr>
          <a:xfrm>
            <a:off x="433405" y="2763733"/>
            <a:ext cx="6424595" cy="4758013"/>
          </a:xfrm>
          <a:prstGeom prst="rect">
            <a:avLst/>
          </a:prstGeom>
          <a:noFill/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8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venir Nex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1E0E442-B9B0-F045-A7D6-F05982BA01CD}"/>
              </a:ext>
            </a:extLst>
          </p:cNvPr>
          <p:cNvSpPr/>
          <p:nvPr/>
        </p:nvSpPr>
        <p:spPr>
          <a:xfrm>
            <a:off x="0" y="1152996"/>
            <a:ext cx="13716000" cy="124964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8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venir Next"/>
            </a:endParaRPr>
          </a:p>
        </p:txBody>
      </p:sp>
      <p:sp>
        <p:nvSpPr>
          <p:cNvPr id="112" name="Rectangle 2"/>
          <p:cNvSpPr txBox="1"/>
          <p:nvPr/>
        </p:nvSpPr>
        <p:spPr>
          <a:xfrm>
            <a:off x="812912" y="18738045"/>
            <a:ext cx="4146439" cy="2521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l">
              <a:lnSpc>
                <a:spcPct val="110000"/>
              </a:lnSpc>
              <a:defRPr sz="16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dirty="0">
                <a:latin typeface="Gill Sans MT" panose="020B0502020104020203" pitchFamily="34" charset="77"/>
              </a:rPr>
              <a:t>Sources</a:t>
            </a:r>
            <a:endParaRPr dirty="0">
              <a:latin typeface="Gill Sans MT" panose="020B0502020104020203" pitchFamily="34" charset="77"/>
            </a:endParaRPr>
          </a:p>
        </p:txBody>
      </p:sp>
      <p:sp>
        <p:nvSpPr>
          <p:cNvPr id="114" name="Rectangle 4"/>
          <p:cNvSpPr txBox="1"/>
          <p:nvPr/>
        </p:nvSpPr>
        <p:spPr>
          <a:xfrm>
            <a:off x="6858000" y="18780080"/>
            <a:ext cx="6858000" cy="7386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>
            <a:lvl1pPr algn="r"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l"/>
            <a:r>
              <a:rPr lang="en-US" sz="2400" dirty="0">
                <a:latin typeface="+mn-lt"/>
              </a:rPr>
              <a:t>This</a:t>
            </a:r>
            <a:r>
              <a:rPr lang="en-US" sz="2400" b="1" dirty="0">
                <a:latin typeface="+mn-lt"/>
              </a:rPr>
              <a:t> </a:t>
            </a:r>
            <a:r>
              <a:rPr lang="en-US" sz="2400" dirty="0">
                <a:latin typeface="+mn-lt"/>
              </a:rPr>
              <a:t>research is supported by the HERCULES Exposome Research Center (NIEHS: P30 ES019776).</a:t>
            </a:r>
          </a:p>
        </p:txBody>
      </p:sp>
      <p:sp>
        <p:nvSpPr>
          <p:cNvPr id="116" name="Rectangle 6"/>
          <p:cNvSpPr txBox="1"/>
          <p:nvPr/>
        </p:nvSpPr>
        <p:spPr>
          <a:xfrm>
            <a:off x="-1417010" y="2839228"/>
            <a:ext cx="5843426" cy="4612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de-DE" sz="2400" b="1" dirty="0">
                <a:solidFill>
                  <a:schemeClr val="tx1"/>
                </a:solidFill>
                <a:latin typeface="Gill Sans MT" panose="020B0502020104020203" pitchFamily="34" charset="77"/>
              </a:rPr>
              <a:t>Background</a:t>
            </a:r>
          </a:p>
        </p:txBody>
      </p:sp>
      <p:sp>
        <p:nvSpPr>
          <p:cNvPr id="117" name="Rectangle 7"/>
          <p:cNvSpPr txBox="1"/>
          <p:nvPr/>
        </p:nvSpPr>
        <p:spPr>
          <a:xfrm>
            <a:off x="238796" y="1479485"/>
            <a:ext cx="12835083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>
            <a:lvl1pPr algn="l">
              <a:defRPr sz="32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Gill Sans MT" panose="020B0502020104020203" pitchFamily="34" charset="77"/>
              </a:rPr>
              <a:t>Title</a:t>
            </a:r>
            <a:endParaRPr dirty="0">
              <a:solidFill>
                <a:schemeClr val="bg1"/>
              </a:solidFill>
              <a:latin typeface="Gill Sans MT" panose="020B0502020104020203" pitchFamily="34" charset="77"/>
            </a:endParaRPr>
          </a:p>
        </p:txBody>
      </p:sp>
      <p:sp>
        <p:nvSpPr>
          <p:cNvPr id="118" name="Rectangle 8"/>
          <p:cNvSpPr txBox="1"/>
          <p:nvPr/>
        </p:nvSpPr>
        <p:spPr>
          <a:xfrm>
            <a:off x="7061250" y="6499753"/>
            <a:ext cx="5843426" cy="6521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endParaRPr lang="de-DE" dirty="0">
              <a:latin typeface="Gill Sans MT" panose="020B0502020104020203" pitchFamily="34" charset="77"/>
            </a:endParaRPr>
          </a:p>
          <a:p>
            <a:endParaRPr lang="de-DE" dirty="0">
              <a:latin typeface="Gill Sans MT" panose="020B0502020104020203" pitchFamily="34" charset="77"/>
            </a:endParaRPr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59976D45-CC02-EC47-975A-F2E7E50F32E8}"/>
              </a:ext>
            </a:extLst>
          </p:cNvPr>
          <p:cNvSpPr txBox="1"/>
          <p:nvPr/>
        </p:nvSpPr>
        <p:spPr>
          <a:xfrm>
            <a:off x="2718464" y="387974"/>
            <a:ext cx="10883509" cy="5129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>
            <a:lvl1pPr algn="l">
              <a:defRPr sz="2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r"/>
            <a:r>
              <a:rPr lang="en-US" sz="2000" b="1" u="sng" dirty="0">
                <a:latin typeface="Gill Sans MT" panose="020B0502020104020203" pitchFamily="34" charset="77"/>
              </a:rPr>
              <a:t>Authors</a:t>
            </a:r>
            <a:endParaRPr lang="en-US" sz="2000" dirty="0">
              <a:latin typeface="Gill Sans MT" panose="020B0502020104020203" pitchFamily="34" charset="77"/>
            </a:endParaRPr>
          </a:p>
          <a:p>
            <a:pPr algn="r"/>
            <a:endParaRPr lang="en-US" sz="2000" b="1" baseline="30000" dirty="0">
              <a:latin typeface="Gill Sans MT" panose="020B0502020104020203" pitchFamily="34" charset="77"/>
            </a:endParaRPr>
          </a:p>
        </p:txBody>
      </p:sp>
      <p:sp>
        <p:nvSpPr>
          <p:cNvPr id="33" name="Rectangle 6">
            <a:extLst>
              <a:ext uri="{FF2B5EF4-FFF2-40B4-BE49-F238E27FC236}">
                <a16:creationId xmlns:a16="http://schemas.microsoft.com/office/drawing/2014/main" id="{610B4A6E-D1D0-974F-82E7-C0C10E9A869E}"/>
              </a:ext>
            </a:extLst>
          </p:cNvPr>
          <p:cNvSpPr txBox="1"/>
          <p:nvPr/>
        </p:nvSpPr>
        <p:spPr>
          <a:xfrm>
            <a:off x="1014574" y="14392704"/>
            <a:ext cx="5843426" cy="4612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de-DE" sz="2400" dirty="0" err="1">
                <a:latin typeface="Gill Sans MT" panose="020B0502020104020203" pitchFamily="34" charset="77"/>
              </a:rPr>
              <a:t>Methods</a:t>
            </a:r>
            <a:endParaRPr lang="de-DE" sz="2400" dirty="0">
              <a:latin typeface="Gill Sans MT" panose="020B0502020104020203" pitchFamily="34" charset="77"/>
            </a:endParaRPr>
          </a:p>
        </p:txBody>
      </p:sp>
      <p:sp>
        <p:nvSpPr>
          <p:cNvPr id="34" name="Rectangle 6">
            <a:extLst>
              <a:ext uri="{FF2B5EF4-FFF2-40B4-BE49-F238E27FC236}">
                <a16:creationId xmlns:a16="http://schemas.microsoft.com/office/drawing/2014/main" id="{7F2F52E2-F016-DE43-B354-DE222399AAE6}"/>
              </a:ext>
            </a:extLst>
          </p:cNvPr>
          <p:cNvSpPr txBox="1"/>
          <p:nvPr/>
        </p:nvSpPr>
        <p:spPr>
          <a:xfrm>
            <a:off x="10590262" y="14392704"/>
            <a:ext cx="2314414" cy="4612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de-DE" sz="2400" dirty="0">
                <a:latin typeface="Gill Sans MT" panose="020B0502020104020203" pitchFamily="34" charset="77"/>
              </a:rPr>
              <a:t>Future </a:t>
            </a:r>
            <a:r>
              <a:rPr lang="de-DE" sz="2400" dirty="0" err="1">
                <a:latin typeface="Gill Sans MT" panose="020B0502020104020203" pitchFamily="34" charset="77"/>
              </a:rPr>
              <a:t>Directions</a:t>
            </a:r>
            <a:endParaRPr lang="de-DE" sz="2400" dirty="0">
              <a:latin typeface="Gill Sans MT" panose="020B0502020104020203" pitchFamily="34" charset="77"/>
            </a:endParaRPr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CE5B5549-AAB3-4607-B10C-861EB98CC32C}"/>
              </a:ext>
            </a:extLst>
          </p:cNvPr>
          <p:cNvSpPr txBox="1"/>
          <p:nvPr/>
        </p:nvSpPr>
        <p:spPr>
          <a:xfrm>
            <a:off x="7550713" y="2742800"/>
            <a:ext cx="5843426" cy="4612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l"/>
            <a:endParaRPr lang="en-US" sz="2400" b="1" dirty="0">
              <a:solidFill>
                <a:schemeClr val="tx1"/>
              </a:solidFill>
              <a:latin typeface="Gill Sans MT" panose="020B0502020104020203" pitchFamily="34" charset="77"/>
            </a:endParaRPr>
          </a:p>
        </p:txBody>
      </p:sp>
      <p:sp>
        <p:nvSpPr>
          <p:cNvPr id="46" name="Rectangle 6">
            <a:extLst>
              <a:ext uri="{FF2B5EF4-FFF2-40B4-BE49-F238E27FC236}">
                <a16:creationId xmlns:a16="http://schemas.microsoft.com/office/drawing/2014/main" id="{078470AE-965E-0846-8E64-06779A71AE9E}"/>
              </a:ext>
            </a:extLst>
          </p:cNvPr>
          <p:cNvSpPr txBox="1"/>
          <p:nvPr/>
        </p:nvSpPr>
        <p:spPr>
          <a:xfrm>
            <a:off x="308074" y="7958334"/>
            <a:ext cx="2102316" cy="4612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de-DE" sz="2400" b="1" dirty="0" err="1">
                <a:solidFill>
                  <a:schemeClr val="tx1"/>
                </a:solidFill>
                <a:latin typeface="Gill Sans MT" panose="020B0502020104020203" pitchFamily="34" charset="77"/>
              </a:rPr>
              <a:t>Results</a:t>
            </a:r>
            <a:endParaRPr lang="de-DE" sz="2400" b="1" dirty="0">
              <a:solidFill>
                <a:schemeClr val="tx1"/>
              </a:solidFill>
              <a:latin typeface="Gill Sans MT" panose="020B0502020104020203" pitchFamily="34" charset="77"/>
            </a:endParaRPr>
          </a:p>
        </p:txBody>
      </p:sp>
      <p:pic>
        <p:nvPicPr>
          <p:cNvPr id="31" name="Picture 30" descr="A blue and white sign&#10;&#10;Description automatically generated with low confidence">
            <a:extLst>
              <a:ext uri="{FF2B5EF4-FFF2-40B4-BE49-F238E27FC236}">
                <a16:creationId xmlns:a16="http://schemas.microsoft.com/office/drawing/2014/main" id="{A0F0AF96-9D33-0349-A975-B278A1F1F1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013"/>
            <a:ext cx="2718464" cy="704898"/>
          </a:xfrm>
          <a:prstGeom prst="rect">
            <a:avLst/>
          </a:prstGeom>
        </p:spPr>
      </p:pic>
      <p:pic>
        <p:nvPicPr>
          <p:cNvPr id="32" name="Picture 31" descr="A screenshot of a cell phone&#10;&#10;Description automatically generated">
            <a:extLst>
              <a:ext uri="{FF2B5EF4-FFF2-40B4-BE49-F238E27FC236}">
                <a16:creationId xmlns:a16="http://schemas.microsoft.com/office/drawing/2014/main" id="{08E48514-F927-AF44-9CF2-6855833B68D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80" t="15142" r="52544" b="73638"/>
          <a:stretch/>
        </p:blipFill>
        <p:spPr>
          <a:xfrm>
            <a:off x="2886863" y="75731"/>
            <a:ext cx="2550065" cy="1058638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ayout">
  <a:themeElements>
    <a:clrScheme name="Layou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Layout">
      <a:majorFont>
        <a:latin typeface="Avenir Next"/>
        <a:ea typeface="Avenir Next"/>
        <a:cs typeface="Avenir Next"/>
      </a:majorFont>
      <a:minorFont>
        <a:latin typeface="Avenir Next"/>
        <a:ea typeface="Avenir Next"/>
        <a:cs typeface="Avenir Next"/>
      </a:minorFont>
    </a:fontScheme>
    <a:fmtScheme name="Layou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8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venir Nex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8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venir Nex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CD7C69A2F5544CBED797FA5720F3D6" ma:contentTypeVersion="10" ma:contentTypeDescription="Create a new document." ma:contentTypeScope="" ma:versionID="1f0341efeb88cde60c32d590786b756f">
  <xsd:schema xmlns:xsd="http://www.w3.org/2001/XMLSchema" xmlns:xs="http://www.w3.org/2001/XMLSchema" xmlns:p="http://schemas.microsoft.com/office/2006/metadata/properties" xmlns:ns1="http://schemas.microsoft.com/sharepoint/v3" xmlns:ns2="eb3f7de7-c935-4ca6-a12c-1f73773710ec" xmlns:ns3="0e39f04a-a3dd-439b-8e79-f536d67e5315" targetNamespace="http://schemas.microsoft.com/office/2006/metadata/properties" ma:root="true" ma:fieldsID="580664181be5f89321ffd1d3b84e032d" ns1:_="" ns2:_="" ns3:_="">
    <xsd:import namespace="http://schemas.microsoft.com/sharepoint/v3"/>
    <xsd:import namespace="eb3f7de7-c935-4ca6-a12c-1f73773710ec"/>
    <xsd:import namespace="0e39f04a-a3dd-439b-8e79-f536d67e5315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KenesDocumentTypeId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f7de7-c935-4ca6-a12c-1f73773710ec" elementFormDefault="qualified">
    <xsd:import namespace="http://schemas.microsoft.com/office/2006/documentManagement/types"/>
    <xsd:import namespace="http://schemas.microsoft.com/office/infopath/2007/PartnerControls"/>
    <xsd:element name="KenesDocumentTypeId" ma:index="10" nillable="true" ma:displayName="KenesDocumentTypeId" ma:list="{5ca2ab15-5c4e-45db-95e6-5cb4dd45d1b1}" ma:internalName="KenesDocumentTypeId" ma:showField="Title" ma:web="eb3f7de7-c935-4ca6-a12c-1f73773710ec">
      <xsd:simpleType>
        <xsd:restriction base="dms:Lookup"/>
      </xsd:simpleType>
    </xsd:element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39f04a-a3dd-439b-8e79-f536d67e53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enesDocumentTypeId xmlns="eb3f7de7-c935-4ca6-a12c-1f73773710ec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8093446-3DF1-446D-B909-9D757B83D2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b3f7de7-c935-4ca6-a12c-1f73773710ec"/>
    <ds:schemaRef ds:uri="0e39f04a-a3dd-439b-8e79-f536d67e531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CE11BAF-FF5B-4E0C-9A99-7542590308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C28B38-219B-4FAE-B067-6BDE781D7F18}">
  <ds:schemaRefs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6c10228d-e4d2-4897-93a0-93d2c59f260e"/>
    <ds:schemaRef ds:uri="56ce4b01-65a0-4a6f-a4d4-50a2a2aa59d3"/>
    <ds:schemaRef ds:uri="http://www.w3.org/XML/1998/namespace"/>
    <ds:schemaRef ds:uri="http://purl.org/dc/dcmitype/"/>
    <ds:schemaRef ds:uri="eb3f7de7-c935-4ca6-a12c-1f73773710ec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1664</TotalTime>
  <Words>24</Words>
  <Application>Microsoft Macintosh PowerPoint</Application>
  <PresentationFormat>Custom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Avenir Next</vt:lpstr>
      <vt:lpstr>Calibri</vt:lpstr>
      <vt:lpstr>Calibri Light</vt:lpstr>
      <vt:lpstr>Gill Sans MT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Adam Wojtkowski</dc:creator>
  <cp:lastModifiedBy>Hodgins, Kate</cp:lastModifiedBy>
  <cp:revision>34</cp:revision>
  <dcterms:modified xsi:type="dcterms:W3CDTF">2021-07-01T18:56:25Z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0x010100B9CD7C69A2F5544CBED797FA5720F3D6</vt:lpwstr>
  </property>
</Properties>
</file>