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3" r:id="rId4"/>
  </p:sldMasterIdLst>
  <p:notesMasterIdLst>
    <p:notesMasterId r:id="rId6"/>
  </p:notesMasterIdLst>
  <p:sldIdLst>
    <p:sldId id="256" r:id="rId5"/>
  </p:sldIdLst>
  <p:sldSz cx="13716000" cy="195119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577" autoAdjust="0"/>
  </p:normalViewPr>
  <p:slideViewPr>
    <p:cSldViewPr snapToGrid="0">
      <p:cViewPr varScale="1">
        <p:scale>
          <a:sx n="62" d="100"/>
          <a:sy n="62" d="100"/>
        </p:scale>
        <p:origin x="2576" y="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2EC1-8EC0-D44E-A7D7-A2264EB24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3193279"/>
            <a:ext cx="10287000" cy="6793054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8EB0D-7963-0843-B99A-366F630B7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10248299"/>
            <a:ext cx="10287000" cy="471087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DF00-A4A1-BE46-A4C0-921DC8FB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DA359-6581-834F-AF30-1055EB13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84055-51F6-3546-A834-ACB7CB9F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7C326-57C1-0040-8877-53598260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ABD4B-7FC8-0943-ABAE-661CC6DBB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DD4D9-EE32-AA4F-89AC-48001378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CA113-A63A-FA40-A895-7DBB4235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DA836-D7EA-0B47-94B7-76069BBE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1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063FE-84E4-7643-AB4A-7942192D2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15512" y="1038831"/>
            <a:ext cx="2957513" cy="16535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8752B-58F8-674B-AAFD-B3F346165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2975" y="1038831"/>
            <a:ext cx="8701088" cy="16535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2788-A850-8E47-A0D2-D6C1427D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5DCDF-BB02-DF42-927F-450FCFE6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25BBE-49DD-9F4E-A636-05FDA807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6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40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A62D-0A7A-0343-A22F-A3B32D16F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0319-612E-EA43-8A8E-88D572238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5EE8C-5446-0A4D-89B9-68132CA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C39AE-CBCA-5C48-B1A9-C5945624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C269-0C47-0D4E-A7DA-24BD22E5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87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2C28-3DB5-7D4D-8B55-9E13C0D7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31" y="4864444"/>
            <a:ext cx="11830050" cy="8116433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50946-1213-2542-92E7-45582DDA9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831" y="13057662"/>
            <a:ext cx="11830050" cy="426824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87338-0C5C-224C-946D-8C5776C4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9446D-E1F8-5042-A27B-7AA7427F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1E2F3-C242-4E44-BD4D-FF15C5BF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9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93E1-A215-1748-90BF-69E8B5B36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99622-55A9-5743-895B-6B2FE39D5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5" y="5194157"/>
            <a:ext cx="5829300" cy="12380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E2124-517C-7F40-80F0-51CAB8D01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725" y="5194157"/>
            <a:ext cx="5829300" cy="12380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F3895-6894-894A-908E-AEFF0529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14601-C67C-0B46-9A43-E07EF570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0CCFB-2508-D346-B0B1-1FE77615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7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25E7-989A-9848-8211-F5CA9B776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1038833"/>
            <a:ext cx="11830050" cy="37714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08745-CE8A-1540-AA57-B14F17CDA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762" y="4783142"/>
            <a:ext cx="5802510" cy="234414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37350-75C8-574F-BDF8-65F17B559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4762" y="7127286"/>
            <a:ext cx="5802510" cy="104831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B3B042-F25A-484E-9E13-565407086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3725" y="4783142"/>
            <a:ext cx="5831087" cy="234414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55FF6-0541-BB47-873B-406576E13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3725" y="7127286"/>
            <a:ext cx="5831087" cy="104831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432CE-7A2A-DE4A-8B2C-AA93D20D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97530-0577-D649-A66B-A212FF14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901DD-EA3A-5241-AE23-D820A7F4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0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82C2-88C6-414C-8CBF-DD9B2AD7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2AA7B-C4F5-6A45-BA0D-34DC79D7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DA193-52F8-AD43-93C7-8911A2A9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D205C-9F60-2646-B65D-860C5371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FC133-BF40-2E4A-A838-5E4D54BC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16629-6B9C-DC49-94FA-781642DB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13984-6DC3-4F46-A001-AAC7866A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9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6B3E-1224-714E-94D4-D44D5212E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1300798"/>
            <a:ext cx="4423767" cy="4552791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F2428-D8DE-744D-AE20-EABD40994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087" y="2809363"/>
            <a:ext cx="6943725" cy="13866140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CFF3C-7A7C-4A40-801A-3D3287957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2" y="5853589"/>
            <a:ext cx="4423767" cy="1084449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D80D8-9D44-EA4E-8B95-6ACEFD0D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B5AEF-9289-2C43-8CFE-051E9C3F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3C567-F958-1948-8373-5B614F09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8A9B7-A20B-6B48-924D-C16EF52B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1300798"/>
            <a:ext cx="4423767" cy="4552791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2F5F9-F5F8-3145-92BB-0EB583CD3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1087" y="2809363"/>
            <a:ext cx="6943725" cy="1386614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7D616-38DE-E14E-AC96-DE55C09A1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2" y="5853589"/>
            <a:ext cx="4423767" cy="1084449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3301D-C0D4-7842-ABA9-AE0F209B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4BA67-35D3-5D47-8ADA-6F170F6F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D34A0-5221-B44F-A180-66E91022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B43F9-184B-3A4A-ACB5-9A982F86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1038833"/>
            <a:ext cx="11830050" cy="3771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479EF-7FA8-8246-B0DD-786131F0A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975" y="5194157"/>
            <a:ext cx="11830050" cy="12380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4644F-0E41-174B-B36F-9D58D30EA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975" y="18084701"/>
            <a:ext cx="3086100" cy="1038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692D-7451-B745-9DC4-4D4690955DF8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0117-CD38-BC49-82F3-688383167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3425" y="18084701"/>
            <a:ext cx="4629150" cy="1038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439FB-584C-9C42-AD07-874D4EE36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86925" y="18084701"/>
            <a:ext cx="3086100" cy="1038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F15A-9398-4C4A-A328-9A6C5487F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49" r:id="rId13"/>
    <p:sldLayoutId id="2147483651" r:id="rId14"/>
    <p:sldLayoutId id="2147483652" r:id="rId15"/>
    <p:sldLayoutId id="2147483653" r:id="rId16"/>
    <p:sldLayoutId id="2147483654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A19D25CC-EC16-A64D-840F-A53AC165E8C4}"/>
              </a:ext>
            </a:extLst>
          </p:cNvPr>
          <p:cNvSpPr/>
          <p:nvPr/>
        </p:nvSpPr>
        <p:spPr>
          <a:xfrm>
            <a:off x="7346113" y="2763732"/>
            <a:ext cx="6056602" cy="475801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Nex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9AAE658-90B3-3443-BA7D-3A6261032D9D}"/>
              </a:ext>
            </a:extLst>
          </p:cNvPr>
          <p:cNvSpPr/>
          <p:nvPr/>
        </p:nvSpPr>
        <p:spPr>
          <a:xfrm>
            <a:off x="433404" y="7958333"/>
            <a:ext cx="12849191" cy="6271329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Nex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5FC0EF2-0F9E-1F46-8A0A-A13B0C9AA8A8}"/>
              </a:ext>
            </a:extLst>
          </p:cNvPr>
          <p:cNvSpPr/>
          <p:nvPr/>
        </p:nvSpPr>
        <p:spPr>
          <a:xfrm>
            <a:off x="433405" y="2763733"/>
            <a:ext cx="6424595" cy="475801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Nex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E0E442-B9B0-F045-A7D6-F05982BA01CD}"/>
              </a:ext>
            </a:extLst>
          </p:cNvPr>
          <p:cNvSpPr/>
          <p:nvPr/>
        </p:nvSpPr>
        <p:spPr>
          <a:xfrm>
            <a:off x="0" y="1152996"/>
            <a:ext cx="13716000" cy="124964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Next"/>
            </a:endParaRPr>
          </a:p>
        </p:txBody>
      </p:sp>
      <p:sp>
        <p:nvSpPr>
          <p:cNvPr id="112" name="Rectangle 2"/>
          <p:cNvSpPr txBox="1"/>
          <p:nvPr/>
        </p:nvSpPr>
        <p:spPr>
          <a:xfrm>
            <a:off x="812912" y="18738045"/>
            <a:ext cx="4146439" cy="25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>
                <a:latin typeface="Gill Sans MT" panose="020B0502020104020203" pitchFamily="34" charset="77"/>
              </a:rPr>
              <a:t>Sources</a:t>
            </a:r>
            <a:endParaRPr dirty="0">
              <a:latin typeface="Gill Sans MT" panose="020B0502020104020203" pitchFamily="34" charset="77"/>
            </a:endParaRPr>
          </a:p>
        </p:txBody>
      </p:sp>
      <p:sp>
        <p:nvSpPr>
          <p:cNvPr id="114" name="Rectangle 4"/>
          <p:cNvSpPr txBox="1"/>
          <p:nvPr/>
        </p:nvSpPr>
        <p:spPr>
          <a:xfrm>
            <a:off x="6858000" y="18780080"/>
            <a:ext cx="6858000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2400" dirty="0">
                <a:latin typeface="+mn-lt"/>
              </a:rPr>
              <a:t>This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research is supported by the HERCULES Exposome Research Center (NIEHS: P30 ES019776).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-1417010" y="2839228"/>
            <a:ext cx="5843426" cy="461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2400" b="1" dirty="0">
                <a:solidFill>
                  <a:schemeClr val="tx1"/>
                </a:solidFill>
                <a:latin typeface="Gill Sans MT" panose="020B0502020104020203" pitchFamily="34" charset="77"/>
              </a:rPr>
              <a:t>Background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238796" y="1479485"/>
            <a:ext cx="12835083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77"/>
              </a:rPr>
              <a:t>Title</a:t>
            </a:r>
            <a:endParaRPr dirty="0">
              <a:solidFill>
                <a:schemeClr val="bg1"/>
              </a:solidFill>
              <a:latin typeface="Gill Sans MT" panose="020B0502020104020203" pitchFamily="34" charset="77"/>
            </a:endParaRPr>
          </a:p>
        </p:txBody>
      </p:sp>
      <p:sp>
        <p:nvSpPr>
          <p:cNvPr id="118" name="Rectangle 8"/>
          <p:cNvSpPr txBox="1"/>
          <p:nvPr/>
        </p:nvSpPr>
        <p:spPr>
          <a:xfrm>
            <a:off x="7061250" y="6499753"/>
            <a:ext cx="5843426" cy="652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de-DE" dirty="0">
              <a:latin typeface="Gill Sans MT" panose="020B0502020104020203" pitchFamily="34" charset="77"/>
            </a:endParaRPr>
          </a:p>
          <a:p>
            <a:endParaRPr lang="de-DE" dirty="0">
              <a:latin typeface="Gill Sans MT" panose="020B0502020104020203" pitchFamily="34" charset="77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9976D45-CC02-EC47-975A-F2E7E50F32E8}"/>
              </a:ext>
            </a:extLst>
          </p:cNvPr>
          <p:cNvSpPr txBox="1"/>
          <p:nvPr/>
        </p:nvSpPr>
        <p:spPr>
          <a:xfrm>
            <a:off x="2718464" y="387974"/>
            <a:ext cx="10883509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/>
            <a:r>
              <a:rPr lang="en-US" sz="2000" b="1" u="sng" dirty="0">
                <a:latin typeface="Gill Sans MT" panose="020B0502020104020203" pitchFamily="34" charset="77"/>
              </a:rPr>
              <a:t>Authors</a:t>
            </a:r>
            <a:endParaRPr lang="en-US" sz="2000" dirty="0">
              <a:latin typeface="Gill Sans MT" panose="020B0502020104020203" pitchFamily="34" charset="77"/>
            </a:endParaRPr>
          </a:p>
          <a:p>
            <a:pPr algn="r"/>
            <a:endParaRPr lang="en-US" sz="2000" b="1" baseline="30000" dirty="0">
              <a:latin typeface="Gill Sans MT" panose="020B0502020104020203" pitchFamily="34" charset="77"/>
            </a:endParaRP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610B4A6E-D1D0-974F-82E7-C0C10E9A869E}"/>
              </a:ext>
            </a:extLst>
          </p:cNvPr>
          <p:cNvSpPr txBox="1"/>
          <p:nvPr/>
        </p:nvSpPr>
        <p:spPr>
          <a:xfrm>
            <a:off x="1014574" y="14392704"/>
            <a:ext cx="5843426" cy="461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2400" dirty="0" err="1">
                <a:latin typeface="Gill Sans MT" panose="020B0502020104020203" pitchFamily="34" charset="77"/>
              </a:rPr>
              <a:t>Methods</a:t>
            </a:r>
            <a:endParaRPr lang="de-DE" sz="2400" dirty="0">
              <a:latin typeface="Gill Sans MT" panose="020B0502020104020203" pitchFamily="34" charset="77"/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7F2F52E2-F016-DE43-B354-DE222399AAE6}"/>
              </a:ext>
            </a:extLst>
          </p:cNvPr>
          <p:cNvSpPr txBox="1"/>
          <p:nvPr/>
        </p:nvSpPr>
        <p:spPr>
          <a:xfrm>
            <a:off x="10590262" y="14392704"/>
            <a:ext cx="2314414" cy="461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2400" dirty="0">
                <a:latin typeface="Gill Sans MT" panose="020B0502020104020203" pitchFamily="34" charset="77"/>
              </a:rPr>
              <a:t>Future </a:t>
            </a:r>
            <a:r>
              <a:rPr lang="de-DE" sz="2400" dirty="0" err="1">
                <a:latin typeface="Gill Sans MT" panose="020B0502020104020203" pitchFamily="34" charset="77"/>
              </a:rPr>
              <a:t>Directions</a:t>
            </a:r>
            <a:endParaRPr lang="de-DE" sz="2400" dirty="0">
              <a:latin typeface="Gill Sans MT" panose="020B0502020104020203" pitchFamily="34" charset="77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CE5B5549-AAB3-4607-B10C-861EB98CC32C}"/>
              </a:ext>
            </a:extLst>
          </p:cNvPr>
          <p:cNvSpPr txBox="1"/>
          <p:nvPr/>
        </p:nvSpPr>
        <p:spPr>
          <a:xfrm>
            <a:off x="7550713" y="2742800"/>
            <a:ext cx="5843426" cy="461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endParaRPr lang="en-US" sz="2400" b="1" dirty="0">
              <a:solidFill>
                <a:schemeClr val="tx1"/>
              </a:solidFill>
              <a:latin typeface="Gill Sans MT" panose="020B0502020104020203" pitchFamily="34" charset="77"/>
            </a:endParaRP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078470AE-965E-0846-8E64-06779A71AE9E}"/>
              </a:ext>
            </a:extLst>
          </p:cNvPr>
          <p:cNvSpPr txBox="1"/>
          <p:nvPr/>
        </p:nvSpPr>
        <p:spPr>
          <a:xfrm>
            <a:off x="308074" y="7958334"/>
            <a:ext cx="2102316" cy="461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de-DE" sz="2400" b="1" dirty="0" err="1">
                <a:solidFill>
                  <a:schemeClr val="tx1"/>
                </a:solidFill>
                <a:latin typeface="Gill Sans MT" panose="020B0502020104020203" pitchFamily="34" charset="77"/>
              </a:rPr>
              <a:t>Results</a:t>
            </a:r>
            <a:endParaRPr lang="de-DE" sz="2400" b="1" dirty="0">
              <a:solidFill>
                <a:schemeClr val="tx1"/>
              </a:solidFill>
              <a:latin typeface="Gill Sans MT" panose="020B0502020104020203" pitchFamily="34" charset="77"/>
            </a:endParaRPr>
          </a:p>
        </p:txBody>
      </p:sp>
      <p:pic>
        <p:nvPicPr>
          <p:cNvPr id="31" name="Picture 30" descr="A blue and white sign&#10;&#10;Description automatically generated with low confidence">
            <a:extLst>
              <a:ext uri="{FF2B5EF4-FFF2-40B4-BE49-F238E27FC236}">
                <a16:creationId xmlns:a16="http://schemas.microsoft.com/office/drawing/2014/main" id="{A0F0AF96-9D33-0349-A975-B278A1F1F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013"/>
            <a:ext cx="2718464" cy="704898"/>
          </a:xfrm>
          <a:prstGeom prst="rect">
            <a:avLst/>
          </a:prstGeom>
        </p:spPr>
      </p:pic>
      <p:pic>
        <p:nvPicPr>
          <p:cNvPr id="32" name="Picture 31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E48514-F927-AF44-9CF2-6855833B68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0" t="15142" r="52544" b="73638"/>
          <a:stretch/>
        </p:blipFill>
        <p:spPr>
          <a:xfrm>
            <a:off x="2886863" y="75731"/>
            <a:ext cx="2550065" cy="10586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D7C69A2F5544CBED797FA5720F3D6" ma:contentTypeVersion="10" ma:contentTypeDescription="Create a new document." ma:contentTypeScope="" ma:versionID="1f0341efeb88cde60c32d590786b756f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0e39f04a-a3dd-439b-8e79-f536d67e5315" targetNamespace="http://schemas.microsoft.com/office/2006/metadata/properties" ma:root="true" ma:fieldsID="580664181be5f89321ffd1d3b84e032d" ns1:_="" ns2:_="" ns3:_="">
    <xsd:import namespace="http://schemas.microsoft.com/sharepoint/v3"/>
    <xsd:import namespace="eb3f7de7-c935-4ca6-a12c-1f73773710ec"/>
    <xsd:import namespace="0e39f04a-a3dd-439b-8e79-f536d67e531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9f04a-a3dd-439b-8e79-f536d67e53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nesDocumentTypeId xmlns="eb3f7de7-c935-4ca6-a12c-1f73773710ec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093446-3DF1-446D-B909-9D757B83D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0e39f04a-a3dd-439b-8e79-f536d67e53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E11BAF-FF5B-4E0C-9A99-754259030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C28B38-219B-4FAE-B067-6BDE781D7F18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6c10228d-e4d2-4897-93a0-93d2c59f260e"/>
    <ds:schemaRef ds:uri="56ce4b01-65a0-4a6f-a4d4-50a2a2aa59d3"/>
    <ds:schemaRef ds:uri="http://www.w3.org/XML/1998/namespace"/>
    <ds:schemaRef ds:uri="http://purl.org/dc/dcmitype/"/>
    <ds:schemaRef ds:uri="eb3f7de7-c935-4ca6-a12c-1f73773710e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24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Hodgins, Kate</cp:lastModifiedBy>
  <cp:revision>34</cp:revision>
  <dcterms:modified xsi:type="dcterms:W3CDTF">2021-07-01T18:56:25Z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0x010100B9CD7C69A2F5544CBED797FA5720F3D6</vt:lpwstr>
  </property>
</Properties>
</file>